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3996000" cy="55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0000" y="540000"/>
            <a:ext cx="2916000" cy="21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b="1">
                <a:solidFill>
                  <a:srgbClr val="0F2350"/>
                </a:solidFill>
              </a:rPr>
              <a:t>MAKEBOOK 冊子テンプレート（PowerPoint・A6）</a:t>
            </a:r>
          </a:p>
          <a:p>
            <a:r>
              <a:rPr sz="1000" b="0"/>
              <a:t>この説明の枠は消してから作成してください。</a:t>
            </a:r>
          </a:p>
          <a:p>
            <a:r>
              <a:rPr sz="1000" b="0"/>
              <a:t>・スライドサイズは 111×154mm（仕上がり105×148mm＋塗り足し3mm）です。</a:t>
            </a:r>
          </a:p>
          <a:p>
            <a:r>
              <a:rPr sz="1000" b="0"/>
              <a:t>・文字は端から15mm以上内側に。背景は端まで広げてください。</a:t>
            </a:r>
          </a:p>
          <a:p>
            <a:r>
              <a:rPr sz="1000" b="0"/>
              <a:t>・1スライド＝1ページです。ページ順に並べてください。</a:t>
            </a:r>
          </a:p>
          <a:p>
            <a:r>
              <a:rPr sz="1000" b="0"/>
              <a:t>・［ファイル］→［エクスポート］→［PDF/XPSの作成］→［オプション］で「ISO 19005-1に準拠（PDF/A）」にチェック。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